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67" r:id="rId2"/>
    <p:sldId id="258" r:id="rId3"/>
    <p:sldId id="275" r:id="rId4"/>
    <p:sldId id="272" r:id="rId5"/>
    <p:sldId id="265" r:id="rId6"/>
    <p:sldId id="273" r:id="rId7"/>
    <p:sldId id="266" r:id="rId8"/>
    <p:sldId id="256" r:id="rId9"/>
    <p:sldId id="262" r:id="rId10"/>
    <p:sldId id="268" r:id="rId11"/>
    <p:sldId id="270" r:id="rId12"/>
    <p:sldId id="277" r:id="rId13"/>
    <p:sldId id="271" r:id="rId14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3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51350"/>
            <a:ext cx="5670550" cy="421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0270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749DA00-8100-419B-BE21-D04DD57E3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0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E8A846C-75EC-426B-855E-64F4B4308981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376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9DA00-8100-419B-BE21-D04DD57E379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6CE4A-8EA7-4953-AD62-8A1233834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3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5E0A0-C21C-4AD5-AEF3-507DD106F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B4263-D1E4-4852-B632-BBF53744F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1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679AE-DFC7-4A25-91B4-99D3CB23B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4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BA850-36BA-4E9B-B485-9EB495339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2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F3F1-0181-4647-A0A6-4EE5E06ED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6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3415E-2667-4795-8F3B-6BD50731D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3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AB678-D4A7-4C74-BE4F-D0A1812DA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5AF1D-31DE-4B62-8BF4-8AEC14B32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9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6E479-DDF3-4F1F-A4DA-2475058B2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8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D0044-9613-4CC5-9C28-D3C42BEDC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9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475B7-8231-443E-83AD-C6213B597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5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E6C1023-8923-4BE4-A696-F7C991797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36513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Heuchera</a:t>
            </a:r>
            <a:r>
              <a:rPr lang="en-US" sz="2800" dirty="0" smtClean="0"/>
              <a:t>, Always available in large quantities</a:t>
            </a:r>
            <a:endParaRPr lang="en-US" sz="2800" dirty="0"/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0" y="6488112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 smtClean="0">
                <a:latin typeface="Bookman Old Style" pitchFamily="18" charset="0"/>
              </a:rPr>
              <a:t>Pioneer Gardens, Inc. – 2019  – 2020</a:t>
            </a:r>
            <a:endParaRPr lang="en-US" altLang="en-US" sz="1800" dirty="0">
              <a:latin typeface="Bookman Old Style" pitchFamily="18" charset="0"/>
            </a:endParaRPr>
          </a:p>
        </p:txBody>
      </p:sp>
      <p:pic>
        <p:nvPicPr>
          <p:cNvPr id="2052" name="Picture 2" descr="C:\Users\Arjen\AppData\Local\Microsoft\Windows\Temporary Internet Files\Content.Outlook\ESP6RZU1\Heuchera in our Green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87400"/>
            <a:ext cx="4114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sz="quarter"/>
          </p:nvPr>
        </p:nvSpPr>
        <p:spPr>
          <a:xfrm>
            <a:off x="1" y="-4763"/>
            <a:ext cx="4416424" cy="1189038"/>
          </a:xfrm>
        </p:spPr>
        <p:txBody>
          <a:bodyPr/>
          <a:lstStyle/>
          <a:p>
            <a:pPr>
              <a:defRPr/>
            </a:pPr>
            <a:r>
              <a:rPr lang="en-US" sz="3400" dirty="0" err="1"/>
              <a:t>Heuchera</a:t>
            </a:r>
            <a:r>
              <a:rPr lang="en-US" sz="3400" dirty="0"/>
              <a:t>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Master Painters Series</a:t>
            </a:r>
            <a:endParaRPr lang="en-US" sz="3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10800000" flipV="1">
            <a:off x="32360" y="5483508"/>
            <a:ext cx="11811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Van Gogh</a:t>
            </a:r>
          </a:p>
        </p:txBody>
      </p:sp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4191000" y="6142415"/>
            <a:ext cx="17222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 smtClean="0"/>
              <a:t>Cezanne </a:t>
            </a:r>
            <a:r>
              <a:rPr lang="en-US" altLang="en-US" sz="1000" dirty="0" smtClean="0"/>
              <a:t>(</a:t>
            </a:r>
            <a:r>
              <a:rPr lang="en-US" altLang="en-US" sz="1000" dirty="0"/>
              <a:t>NEW</a:t>
            </a:r>
            <a:r>
              <a:rPr lang="en-US" altLang="en-US" sz="1000" dirty="0" smtClean="0"/>
              <a:t>) </a:t>
            </a:r>
            <a:r>
              <a:rPr lang="en-US" altLang="en-US" dirty="0" smtClean="0"/>
              <a:t>&gt;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581400" y="1223027"/>
            <a:ext cx="835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Renoir</a:t>
            </a:r>
          </a:p>
        </p:txBody>
      </p:sp>
      <p:pic>
        <p:nvPicPr>
          <p:cNvPr id="14" name="Picture 2" descr="C:\Users\Arjen\AppData\Local\Microsoft\Windows\Temporary Internet Files\Content.Outlook\ESP6RZU1\uPyA-fb4ImjyqQUILsqHQvVhxbh1v5J5ZbQhcFr462A%2CQc0BaYlnp6mLBPgUMlJEzs4q4houlZcQaLOdgzEWl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" y="1849132"/>
            <a:ext cx="4369841" cy="361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5853395"/>
            <a:ext cx="1405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Cezanne in Bloom</a:t>
            </a:r>
            <a:endParaRPr lang="en-US" sz="1200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-1981200" y="644782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 smtClean="0">
                <a:latin typeface="Bookman Old Style" pitchFamily="18" charset="0"/>
              </a:rPr>
              <a:t>Pioneer Gardens, Inc. – 2019  – 2020</a:t>
            </a:r>
            <a:endParaRPr lang="en-US" altLang="en-US" sz="1800" dirty="0">
              <a:latin typeface="Bookman Old Style" pitchFamily="18" charset="0"/>
            </a:endParaRPr>
          </a:p>
        </p:txBody>
      </p:sp>
      <p:pic>
        <p:nvPicPr>
          <p:cNvPr id="15" name="Picture 2" descr="C:\Users\Arjen\AppData\Local\Microsoft\Windows\Temporary Internet Files\Content.Outlook\ESP6RZU1\Cezanne Flow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2590084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10" descr="C:\Users\Arjen\AppData\Local\Microsoft\Windows\Temporary Internet Files\Content.Outlook\ESP6RZU1\Heuchera Master Painter `Cezanne'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2473325"/>
            <a:ext cx="3143250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rjen\AppData\Local\Microsoft\Windows\Temporary Internet Files\Content.Outlook\ESP6RZU1\9djPu9Qske6ch5db8x2seLVgIO_7DBU7cFOrnvS0oiM%2Cl--SsZKKkJuML_GtqHFH2kAlokoVoGoHa4BdOHpAXf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62" y="196056"/>
            <a:ext cx="4620381" cy="34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350" y="0"/>
            <a:ext cx="9137650" cy="111269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dirty="0" smtClean="0"/>
              <a:t>‘Black Sea’ - ‘Flores Sea’ - ‘Red Sea’ </a:t>
            </a:r>
            <a:r>
              <a:rPr lang="en-US" sz="1600" dirty="0"/>
              <a:t/>
            </a:r>
            <a:br>
              <a:rPr lang="en-US" sz="1600" dirty="0"/>
            </a:br>
            <a:endParaRPr lang="en-US" sz="140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37011" y="6431756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 smtClean="0">
                <a:latin typeface="Bookman Old Style" pitchFamily="18" charset="0"/>
              </a:rPr>
              <a:t>Pioneer Gardens, Inc. – 2019  – 2020</a:t>
            </a:r>
            <a:endParaRPr lang="en-US" altLang="en-US" sz="1800" dirty="0">
              <a:latin typeface="Bookman Old Style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12" y="1110499"/>
            <a:ext cx="4114371" cy="5142964"/>
          </a:xfrm>
          <a:prstGeom prst="rect">
            <a:avLst/>
          </a:prstGeom>
        </p:spPr>
      </p:pic>
      <p:pic>
        <p:nvPicPr>
          <p:cNvPr id="3078" name="Picture 9" descr="C:\Users\Arjen\AppData\Local\Microsoft\Windows\Temporary Internet Files\Content.Outlook\ESP6RZU1\Heuchera Black S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112690"/>
            <a:ext cx="2880975" cy="514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C:\Users\Arjen\AppData\Local\Microsoft\Windows\Temporary Internet Files\Content.Outlook\ESP6RZU1\Heuchera Red S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97" y="1110499"/>
            <a:ext cx="2882203" cy="514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123" y="-312348"/>
            <a:ext cx="4073715" cy="1371600"/>
          </a:xfrm>
        </p:spPr>
        <p:txBody>
          <a:bodyPr/>
          <a:lstStyle/>
          <a:p>
            <a:r>
              <a:rPr lang="en-US" dirty="0" smtClean="0"/>
              <a:t>The Giants!</a:t>
            </a:r>
            <a:endParaRPr lang="en-US" dirty="0"/>
          </a:p>
        </p:txBody>
      </p:sp>
      <p:pic>
        <p:nvPicPr>
          <p:cNvPr id="10" name="Picture 2" descr="C:\Users\Arjen\AppData\Local\Microsoft\Windows\Temporary Internet Files\Content.Outlook\ESP6RZU1\Mega Caram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50" y="1758153"/>
            <a:ext cx="4589297" cy="30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Arjen\AppData\Local\Microsoft\Windows\Temporary Internet Files\Content.Outlook\ESP6RZU1\Heuchera Guacamole 3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8333" r="14470"/>
          <a:stretch/>
        </p:blipFill>
        <p:spPr bwMode="auto">
          <a:xfrm>
            <a:off x="28184" y="4343400"/>
            <a:ext cx="3428998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rjen\AppData\Local\Microsoft\Windows\Temporary Internet Files\Content.Outlook\ESP6RZU1\yzb7ZOV9KKFC159MWBl811rv3UMkMY6I8EhZGQ-Xb3Q%2ClPu5wZUcICdykH6Xpkler0TGLoO83AVg9x677IYK_Cc%2CLZfeVMy8bacNPftzqh47NgNiafiqM5ehySu6CRD9b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76498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ioneergardens.com/wp-content/uploads/2012/09/Heuchera-Pretty-Perinne-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38" y="-28922"/>
            <a:ext cx="2715017" cy="271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rjen\AppData\Local\Microsoft\Windows\Temporary Internet Files\Content.Outlook\ESP6RZU1\Heuchera XXL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19516"/>
          <a:stretch/>
        </p:blipFill>
        <p:spPr bwMode="auto">
          <a:xfrm>
            <a:off x="6924" y="-1"/>
            <a:ext cx="2583876" cy="292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69125" y="1384272"/>
            <a:ext cx="407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Mega Caramel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13860" y="2943624"/>
            <a:ext cx="227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Cloud Nine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66648" y="2686096"/>
            <a:ext cx="227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Pretty Perrine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66647" y="3774270"/>
            <a:ext cx="224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Magma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13858" y="3958936"/>
            <a:ext cx="227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Guacamole</a:t>
            </a:r>
            <a:endParaRPr lang="en-US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57182" y="5368274"/>
            <a:ext cx="19530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 smtClean="0">
                <a:latin typeface="Bookman Old Style" pitchFamily="18" charset="0"/>
              </a:rPr>
              <a:t>Pioneer Gardens, Inc. – 2019  – 2020</a:t>
            </a:r>
            <a:endParaRPr lang="en-US" altLang="en-US" sz="1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61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11200"/>
          </a:xfrm>
        </p:spPr>
        <p:txBody>
          <a:bodyPr/>
          <a:lstStyle/>
          <a:p>
            <a:r>
              <a:rPr lang="en-US" altLang="en-US" sz="3600" dirty="0" err="1" smtClean="0">
                <a:solidFill>
                  <a:schemeClr val="tx1"/>
                </a:solidFill>
                <a:effectLst/>
              </a:rPr>
              <a:t>Heucherella</a:t>
            </a:r>
            <a:r>
              <a:rPr lang="en-US" altLang="en-US" sz="3600" dirty="0" smtClean="0">
                <a:solidFill>
                  <a:schemeClr val="tx1"/>
                </a:solidFill>
                <a:effectLst/>
              </a:rPr>
              <a:t> ‘Art Nouveau’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 rot="10800000">
            <a:off x="228600" y="5105400"/>
            <a:ext cx="419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12293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87" y="711200"/>
            <a:ext cx="4340826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88112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 smtClean="0">
                <a:latin typeface="Bookman Old Style" pitchFamily="18" charset="0"/>
              </a:rPr>
              <a:t>Pioneer Gardens, Inc. – 2019  – 2020</a:t>
            </a:r>
            <a:endParaRPr lang="en-US" altLang="en-US" sz="1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264605" y="4549"/>
            <a:ext cx="4879395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err="1" smtClean="0"/>
              <a:t>Heuchera</a:t>
            </a:r>
            <a:r>
              <a:rPr lang="en-US" sz="3400" dirty="0" smtClean="0"/>
              <a:t> ‘Caramel’</a:t>
            </a:r>
          </a:p>
        </p:txBody>
      </p:sp>
      <p:pic>
        <p:nvPicPr>
          <p:cNvPr id="6152" name="Picture 15" descr="Heuchera 'Caramel'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105" y="176550"/>
            <a:ext cx="4139499" cy="31053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2" descr="C:\Users\Arjen\AppData\Local\Microsoft\Windows\Temporary Internet Files\Content.Outlook\ESP6RZU1\6rH8zsUcuTkiT13DEWw5KNVHkF7DEDGCuCKb3E3-raM%2CRM-eG4KM7MW19FWvb_Faz8GDGSnBypebvevDOIWlS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91" y="913885"/>
            <a:ext cx="463740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rjen\AppData\Local\Microsoft\Windows\Temporary Internet Files\Content.Outlook\ESP6RZU1\Heuchera Caramel 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9" y="3651251"/>
            <a:ext cx="4145186" cy="28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453" y="3281919"/>
            <a:ext cx="249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‘Caramel’ Spring colors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6019285"/>
            <a:ext cx="356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‘Caramel’, late summer/fall colors</a:t>
            </a:r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488112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 smtClean="0">
                <a:latin typeface="Bookman Old Style" pitchFamily="18" charset="0"/>
              </a:rPr>
              <a:t>Pioneer Gardens, Inc. – 2019  – 2020</a:t>
            </a:r>
            <a:endParaRPr lang="en-US" altLang="en-US" sz="1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458946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err="1" smtClean="0"/>
              <a:t>Heuchera</a:t>
            </a:r>
            <a:r>
              <a:rPr lang="en-US" sz="3400" dirty="0" smtClean="0"/>
              <a:t> </a:t>
            </a:r>
            <a:r>
              <a:rPr lang="en-US" sz="2600" dirty="0" smtClean="0"/>
              <a:t>(Orange – Gold)</a:t>
            </a:r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7205663" y="6343650"/>
            <a:ext cx="1828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Brown Sugar </a:t>
            </a:r>
          </a:p>
        </p:txBody>
      </p:sp>
      <p:pic>
        <p:nvPicPr>
          <p:cNvPr id="6150" name="Picture 12" descr="C:\Users\Arjen\AppData\Local\Microsoft\Windows\Temporary Internet Files\Content.Outlook\LBBOXVSZ\Heuchera Brown Sugar pot 2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58" y="284475"/>
            <a:ext cx="3395663" cy="60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rjen\AppData\Local\Microsoft\Windows\Temporary Internet Files\Content.Outlook\ESP6RZU1\Heuchera Orange Dream a (2)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133600"/>
            <a:ext cx="5120957" cy="38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974318"/>
            <a:ext cx="219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Orange Dream</a:t>
            </a:r>
            <a:r>
              <a:rPr lang="en-US" sz="1000" dirty="0" smtClean="0"/>
              <a:t> (NEW)</a:t>
            </a:r>
            <a:endParaRPr lang="en-US" sz="10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488112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 smtClean="0">
                <a:latin typeface="Bookman Old Style" pitchFamily="18" charset="0"/>
              </a:rPr>
              <a:t>Pioneer Gardens, Inc. – 2019  – 2020</a:t>
            </a:r>
            <a:endParaRPr lang="en-US" altLang="en-US" sz="1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484255" y="18197"/>
            <a:ext cx="3692658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Heuchera</a:t>
            </a:r>
            <a:r>
              <a:rPr lang="en-US" sz="4000" dirty="0" smtClean="0"/>
              <a:t> </a:t>
            </a:r>
            <a:r>
              <a:rPr lang="en-US" sz="2600" dirty="0" smtClean="0"/>
              <a:t>(Orange-Gold </a:t>
            </a:r>
            <a:r>
              <a:rPr lang="en-US" sz="1400" dirty="0" smtClean="0"/>
              <a:t>continued</a:t>
            </a:r>
            <a:r>
              <a:rPr lang="en-US" sz="2600" dirty="0" smtClean="0"/>
              <a:t>)</a:t>
            </a: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484254" y="1458191"/>
            <a:ext cx="19755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&lt; Pink Pearls </a:t>
            </a:r>
            <a:r>
              <a:rPr lang="en-US" sz="1000" dirty="0" smtClean="0">
                <a:latin typeface="+mj-lt"/>
              </a:rPr>
              <a:t>(NEW)</a:t>
            </a:r>
          </a:p>
          <a:p>
            <a:pPr eaLnBrk="1" hangingPunct="1">
              <a:defRPr/>
            </a:pPr>
            <a:r>
              <a:rPr lang="en-US" b="1" dirty="0" smtClean="0">
                <a:latin typeface="Arial" charset="0"/>
              </a:rPr>
              <a:t> </a:t>
            </a:r>
            <a:endParaRPr lang="en-US" b="1" dirty="0">
              <a:latin typeface="Arial" charset="0"/>
            </a:endParaRPr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4330584" y="3200369"/>
            <a:ext cx="17774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atin typeface="+mj-lt"/>
              </a:rPr>
              <a:t>Mega </a:t>
            </a:r>
            <a:r>
              <a:rPr lang="en-US" dirty="0" smtClean="0">
                <a:latin typeface="+mj-lt"/>
              </a:rPr>
              <a:t>Caramel</a:t>
            </a:r>
            <a:r>
              <a:rPr lang="en-US" dirty="0"/>
              <a:t> </a:t>
            </a:r>
            <a:r>
              <a:rPr lang="en-US" sz="1000" dirty="0"/>
              <a:t>(</a:t>
            </a:r>
            <a:r>
              <a:rPr lang="en-US" sz="1000" dirty="0" smtClean="0"/>
              <a:t>NEW)</a:t>
            </a:r>
            <a:endParaRPr lang="en-US" sz="1000" dirty="0">
              <a:latin typeface="+mj-lt"/>
            </a:endParaRPr>
          </a:p>
        </p:txBody>
      </p:sp>
      <p:sp>
        <p:nvSpPr>
          <p:cNvPr id="7177" name="TextBox 2"/>
          <p:cNvSpPr txBox="1">
            <a:spLocks noChangeArrowheads="1"/>
          </p:cNvSpPr>
          <p:nvPr/>
        </p:nvSpPr>
        <p:spPr bwMode="auto">
          <a:xfrm>
            <a:off x="4502266" y="1805658"/>
            <a:ext cx="16642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en-US" altLang="en-US" dirty="0" smtClean="0"/>
              <a:t>Apricot </a:t>
            </a:r>
            <a:r>
              <a:rPr lang="en-US" altLang="en-US" sz="1000" dirty="0" smtClean="0"/>
              <a:t>(NEW) </a:t>
            </a:r>
            <a:r>
              <a:rPr lang="en-US" altLang="en-US" dirty="0" smtClean="0"/>
              <a:t>&gt;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344" y="5964822"/>
            <a:ext cx="406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‘Mango’ </a:t>
            </a:r>
            <a:r>
              <a:rPr lang="en-US" sz="1200" dirty="0" smtClean="0"/>
              <a:t>(NEW, extremely hardy, tough and drought-resistant. Only spreading groundcover </a:t>
            </a:r>
            <a:r>
              <a:rPr lang="en-US" sz="1200" dirty="0" err="1" smtClean="0"/>
              <a:t>Heuchera</a:t>
            </a:r>
            <a:r>
              <a:rPr lang="en-US" sz="1200" dirty="0" smtClean="0"/>
              <a:t>!) </a:t>
            </a:r>
            <a:endParaRPr lang="en-US" sz="1200" dirty="0"/>
          </a:p>
        </p:txBody>
      </p:sp>
      <p:pic>
        <p:nvPicPr>
          <p:cNvPr id="2050" name="Picture 2" descr="C:\Users\Arjen\AppData\Local\Microsoft\Windows\Temporary Internet Files\Content.Outlook\ESP6RZU1\Mega Caram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66" y="3737689"/>
            <a:ext cx="4589297" cy="30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rjen\AppData\Local\Microsoft\Windows\Temporary Internet Files\Content.Outlook\ESP6RZU1\IMG_2149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5" y="2916822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rjen\AppData\Local\Microsoft\Windows\Temporary Internet Files\Content.Outlook\ESP6RZU1\Heuchera Pink Pearls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5" y="85313"/>
            <a:ext cx="2346910" cy="31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13" y="47224"/>
            <a:ext cx="29146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-2087746" y="6488112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 smtClean="0">
                <a:latin typeface="Bookman Old Style" pitchFamily="18" charset="0"/>
              </a:rPr>
              <a:t>Pioneer Gardens, Inc. – 2019  – 2020</a:t>
            </a:r>
            <a:endParaRPr lang="en-US" altLang="en-US" sz="1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sz="quarter"/>
          </p:nvPr>
        </p:nvSpPr>
        <p:spPr>
          <a:xfrm>
            <a:off x="33340" y="0"/>
            <a:ext cx="3041462" cy="1327342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Heuchera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(Lime-Green Types)</a:t>
            </a:r>
            <a:endParaRPr lang="en-US" sz="2400" dirty="0"/>
          </a:p>
        </p:txBody>
      </p:sp>
      <p:sp>
        <p:nvSpPr>
          <p:cNvPr id="8202" name="TextBox 2"/>
          <p:cNvSpPr txBox="1">
            <a:spLocks noChangeArrowheads="1"/>
          </p:cNvSpPr>
          <p:nvPr/>
        </p:nvSpPr>
        <p:spPr bwMode="auto">
          <a:xfrm>
            <a:off x="1" y="2010686"/>
            <a:ext cx="1404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 smtClean="0"/>
              <a:t>Pistache</a:t>
            </a:r>
            <a:endParaRPr lang="en-US" altLang="en-US" sz="1000" dirty="0"/>
          </a:p>
        </p:txBody>
      </p:sp>
      <p:sp>
        <p:nvSpPr>
          <p:cNvPr id="8203" name="TextBox 3"/>
          <p:cNvSpPr txBox="1">
            <a:spLocks noChangeArrowheads="1"/>
          </p:cNvSpPr>
          <p:nvPr/>
        </p:nvSpPr>
        <p:spPr bwMode="auto">
          <a:xfrm>
            <a:off x="1507595" y="1523292"/>
            <a:ext cx="1561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 smtClean="0"/>
              <a:t>Guacamole-&gt;</a:t>
            </a:r>
            <a:endParaRPr lang="en-US" altLang="en-US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" y="6391724"/>
            <a:ext cx="44270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 smtClean="0">
                <a:latin typeface="Bookman Old Style" pitchFamily="18" charset="0"/>
              </a:rPr>
              <a:t>Pioneer Gardens, Inc. – 2019  – 2020</a:t>
            </a:r>
            <a:endParaRPr lang="en-US" altLang="en-US" sz="1800" dirty="0">
              <a:latin typeface="Bookman Old Style" pitchFamily="18" charset="0"/>
            </a:endParaRP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994" y="3124200"/>
            <a:ext cx="4722197" cy="3148131"/>
          </a:xfrm>
        </p:spPr>
      </p:pic>
      <p:sp>
        <p:nvSpPr>
          <p:cNvPr id="4" name="TextBox 3"/>
          <p:cNvSpPr txBox="1"/>
          <p:nvPr/>
        </p:nvSpPr>
        <p:spPr>
          <a:xfrm>
            <a:off x="7543800" y="6272331"/>
            <a:ext cx="146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Happy Moon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57906"/>
            <a:ext cx="5257799" cy="3943350"/>
          </a:xfrm>
          <a:prstGeom prst="rect">
            <a:avLst/>
          </a:prstGeom>
        </p:spPr>
      </p:pic>
      <p:pic>
        <p:nvPicPr>
          <p:cNvPr id="8200" name="Picture 8" descr="C:\Users\Arjen\AppData\Local\Microsoft\Windows\Temporary Internet Files\Content.Outlook\ESP6RZU1\Heuchera Guacamole 3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802" y="-22816"/>
            <a:ext cx="6070389" cy="341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62925"/>
            <a:ext cx="5714999" cy="590506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Heuchera </a:t>
            </a:r>
            <a:r>
              <a:rPr lang="en-US" sz="2400" dirty="0" smtClean="0"/>
              <a:t>(Pink-Red Types)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936" y="5045745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Magma </a:t>
            </a:r>
            <a:r>
              <a:rPr lang="en-US" sz="1000" dirty="0" smtClean="0"/>
              <a:t>(Arjen’s favorite new </a:t>
            </a:r>
            <a:r>
              <a:rPr lang="en-US" sz="1000" dirty="0" err="1" smtClean="0"/>
              <a:t>Heuchera</a:t>
            </a:r>
            <a:r>
              <a:rPr lang="en-US" sz="1000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20903" y="735950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Raspberry Sea </a:t>
            </a:r>
            <a:r>
              <a:rPr lang="en-US" sz="1000" dirty="0" smtClean="0"/>
              <a:t>(NEW) &gt;</a:t>
            </a:r>
            <a:endParaRPr lang="en-US" dirty="0"/>
          </a:p>
        </p:txBody>
      </p:sp>
      <p:pic>
        <p:nvPicPr>
          <p:cNvPr id="10" name="Picture 2" descr="C:\Users\Arjen\AppData\Local\Microsoft\Windows\Temporary Internet Files\Content.Outlook\ESP6RZU1\20160616_032353_resize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16" y="3758013"/>
            <a:ext cx="4495800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rjen\AppData\Local\Microsoft\Windows\Temporary Internet Files\Content.Outlook\ESP6RZU1\yzb7ZOV9KKFC159MWBl811rv3UMkMY6I8EhZGQ-Xb3Q%2ClPu5wZUcICdykH6Xpkler0TGLoO83AVg9x677IYK_Cc%2CLZfeVMy8bacNPftzqh47NgNiafiqM5ehySu6CRD9b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6" y="1378326"/>
            <a:ext cx="4867832" cy="365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6025" y="6083028"/>
            <a:ext cx="2268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Carmencita</a:t>
            </a:r>
            <a:r>
              <a:rPr lang="en-US" sz="1200" dirty="0" smtClean="0"/>
              <a:t> in the landscape &gt;</a:t>
            </a:r>
            <a:endParaRPr lang="en-US" sz="1200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6488112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 smtClean="0">
                <a:latin typeface="Bookman Old Style" pitchFamily="18" charset="0"/>
              </a:rPr>
              <a:t>Pioneer Gardens, Inc. – 2019  – 2020</a:t>
            </a:r>
            <a:endParaRPr lang="en-US" altLang="en-US" sz="1800" dirty="0">
              <a:latin typeface="Bookman Old Style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04" y="226119"/>
            <a:ext cx="3756629" cy="282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-1" y="14288"/>
            <a:ext cx="3810001" cy="108477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Heuchera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2800" dirty="0" smtClean="0"/>
              <a:t>Pink-Red Types </a:t>
            </a:r>
            <a:r>
              <a:rPr lang="en-US" sz="1400" dirty="0" smtClean="0"/>
              <a:t>(continued)</a:t>
            </a:r>
            <a:endParaRPr lang="en-US" sz="3400" dirty="0" smtClean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 flipH="1">
            <a:off x="3657600" y="5069047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Pinot Gris &gt;  </a:t>
            </a:r>
            <a:endParaRPr lang="en-US" dirty="0">
              <a:latin typeface="+mj-lt"/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414328" y="5909771"/>
            <a:ext cx="14898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Beaujolais</a:t>
            </a:r>
            <a:endParaRPr lang="en-US" dirty="0">
              <a:latin typeface="+mj-lt"/>
            </a:endParaRPr>
          </a:p>
        </p:txBody>
      </p:sp>
      <p:pic>
        <p:nvPicPr>
          <p:cNvPr id="9224" name="Picture 12" descr="C:\Users\Arjen\AppData\Local\Microsoft\Windows\Temporary Internet Files\Content.Outlook\ESP6RZU1\Heuchera Beaujolais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0" y="1500172"/>
            <a:ext cx="3307200" cy="44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Heuchera 'Pinot Gris'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6621" y="3846488"/>
            <a:ext cx="3896204" cy="29221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2" descr="C:\Users\Arjen\AppData\Local\Microsoft\Windows\Temporary Internet Files\Content.Outlook\ESP6RZU1\Heuchera X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85" y="171727"/>
            <a:ext cx="5284240" cy="351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1" y="3689049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Nine</a:t>
            </a:r>
            <a:r>
              <a:rPr lang="en-US" sz="1200" dirty="0" smtClean="0"/>
              <a:t> (NEW)</a:t>
            </a:r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0424" y="6358965"/>
            <a:ext cx="4724400" cy="37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 smtClean="0">
                <a:latin typeface="Bookman Old Style" pitchFamily="18" charset="0"/>
              </a:rPr>
              <a:t>Pioneer Gardens, Inc. – 2019  – 2020</a:t>
            </a:r>
            <a:endParaRPr lang="en-US" altLang="en-US" sz="1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760374" y="0"/>
            <a:ext cx="2499042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Heuchera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3200" dirty="0" smtClean="0"/>
              <a:t>(dark colors)</a:t>
            </a:r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7991384" y="2986904"/>
            <a:ext cx="10461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+mj-lt"/>
              </a:rPr>
              <a:t>Blackout</a:t>
            </a: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3745904" y="5642423"/>
            <a:ext cx="9842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+mj-lt"/>
              </a:rPr>
              <a:t>Binoche</a:t>
            </a:r>
            <a:endParaRPr lang="en-US" dirty="0">
              <a:latin typeface="+mj-lt"/>
            </a:endParaRPr>
          </a:p>
        </p:txBody>
      </p:sp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4344851" y="6065545"/>
            <a:ext cx="19051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Frosted </a:t>
            </a:r>
            <a:r>
              <a:rPr lang="en-US" dirty="0" smtClean="0">
                <a:latin typeface="+mj-lt"/>
              </a:rPr>
              <a:t>Violet -&gt;</a:t>
            </a:r>
            <a:endParaRPr lang="en-US" dirty="0">
              <a:latin typeface="+mj-lt"/>
            </a:endParaRPr>
          </a:p>
        </p:txBody>
      </p:sp>
      <p:sp>
        <p:nvSpPr>
          <p:cNvPr id="5130" name="TextBox 2"/>
          <p:cNvSpPr txBox="1">
            <a:spLocks noChangeArrowheads="1"/>
          </p:cNvSpPr>
          <p:nvPr/>
        </p:nvSpPr>
        <p:spPr bwMode="auto">
          <a:xfrm>
            <a:off x="3036600" y="6073374"/>
            <a:ext cx="107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dirty="0" smtClean="0"/>
              <a:t>&lt;-Cassis</a:t>
            </a:r>
            <a:endParaRPr lang="en-US" altLang="en-US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607030" y="6499223"/>
            <a:ext cx="53812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 smtClean="0">
                <a:latin typeface="Bookman Old Style" pitchFamily="18" charset="0"/>
              </a:rPr>
              <a:t>Pioneer Gardens, Inc. – 2019  – 2020</a:t>
            </a:r>
            <a:endParaRPr lang="en-US" altLang="en-US" sz="18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0374" y="1521446"/>
            <a:ext cx="206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&lt;-Flower Tower</a:t>
            </a:r>
            <a:endParaRPr lang="en-US" dirty="0"/>
          </a:p>
        </p:txBody>
      </p:sp>
      <p:pic>
        <p:nvPicPr>
          <p:cNvPr id="512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17" y="85726"/>
            <a:ext cx="3849658" cy="288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2" descr="C:\Users\Arjen\AppData\Local\Microsoft\Windows\Temporary Internet Files\Content.Outlook\LBBOXVSZ\Heuchera Binoc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4197567" cy="28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2" descr="Heuchera 'Frosted Violet'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5063" y="4291013"/>
            <a:ext cx="2886075" cy="2174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9" name="Picture 11" descr="C:\Users\Arjen\AppData\Local\Microsoft\Windows\Temporary Internet Files\Content.Outlook\ESP6RZU1\Heuchera Cassis resiz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" y="2285443"/>
            <a:ext cx="3038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" y="76200"/>
            <a:ext cx="2744817" cy="3352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320644" y="0"/>
            <a:ext cx="4823355" cy="72066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Heuchera</a:t>
            </a:r>
            <a:r>
              <a:rPr lang="en-US" sz="2800" dirty="0" smtClean="0"/>
              <a:t> </a:t>
            </a:r>
            <a:r>
              <a:rPr lang="en-US" sz="2600" dirty="0" smtClean="0"/>
              <a:t>(Multi-Color Types)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 flipH="1">
            <a:off x="4593883" y="2630633"/>
            <a:ext cx="11652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   </a:t>
            </a:r>
            <a:r>
              <a:rPr lang="en-US" dirty="0">
                <a:latin typeface="+mj-lt"/>
              </a:rPr>
              <a:t>Miracle</a:t>
            </a:r>
          </a:p>
        </p:txBody>
      </p:sp>
      <p:pic>
        <p:nvPicPr>
          <p:cNvPr id="10244" name="Picture 16" descr="Heuchera 'Miracle'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4513" y="740732"/>
            <a:ext cx="3519487" cy="2551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Rectangle 1"/>
          <p:cNvSpPr>
            <a:spLocks noChangeArrowheads="1"/>
          </p:cNvSpPr>
          <p:nvPr/>
        </p:nvSpPr>
        <p:spPr bwMode="auto">
          <a:xfrm rot="10800000" flipH="1" flipV="1">
            <a:off x="4320645" y="1507609"/>
            <a:ext cx="1169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Happy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Flames</a:t>
            </a:r>
            <a:endParaRPr lang="en-US" dirty="0">
              <a:latin typeface="+mj-lt"/>
            </a:endParaRPr>
          </a:p>
        </p:txBody>
      </p:sp>
      <p:sp>
        <p:nvSpPr>
          <p:cNvPr id="6153" name="Rectangle 2"/>
          <p:cNvSpPr>
            <a:spLocks noChangeArrowheads="1"/>
          </p:cNvSpPr>
          <p:nvPr/>
        </p:nvSpPr>
        <p:spPr bwMode="auto">
          <a:xfrm rot="10800000" flipH="1" flipV="1">
            <a:off x="3733800" y="5099811"/>
            <a:ext cx="1066801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>
                <a:latin typeface="+mj-lt"/>
              </a:rPr>
              <a:t>Birkin</a:t>
            </a:r>
            <a:r>
              <a:rPr lang="en-US" b="1" dirty="0">
                <a:latin typeface="Arial" charset="0"/>
              </a:rPr>
              <a:t> </a:t>
            </a:r>
          </a:p>
        </p:txBody>
      </p:sp>
      <p:pic>
        <p:nvPicPr>
          <p:cNvPr id="10248" name="Picture 6" descr="C:\Users\Arjen\AppData\Local\Microsoft\Windows\Temporary Internet Files\Content.Outlook\LBBOXVSZ\Heuchera 'Circus' 3_Formaat wijzigen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3343275"/>
            <a:ext cx="4179887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1"/>
          <p:cNvSpPr txBox="1">
            <a:spLocks noChangeArrowheads="1"/>
          </p:cNvSpPr>
          <p:nvPr/>
        </p:nvSpPr>
        <p:spPr bwMode="auto">
          <a:xfrm>
            <a:off x="4156788" y="5906294"/>
            <a:ext cx="80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Circus</a:t>
            </a:r>
          </a:p>
        </p:txBody>
      </p:sp>
      <p:pic>
        <p:nvPicPr>
          <p:cNvPr id="10251" name="Picture 12" descr="Heuchera Birkin 1(low-re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" y="4051864"/>
            <a:ext cx="3686175" cy="276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24000" y="6488112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1800" dirty="0" smtClean="0">
                <a:latin typeface="Bookman Old Style" pitchFamily="18" charset="0"/>
              </a:rPr>
              <a:t>Pioneer Gardens, Inc. – 2019  – 2020</a:t>
            </a:r>
            <a:endParaRPr lang="en-US" altLang="en-US" sz="1800" dirty="0"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" y="31913"/>
            <a:ext cx="4303944" cy="3233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1343</TotalTime>
  <Words>283</Words>
  <Application>Microsoft Office PowerPoint</Application>
  <PresentationFormat>On-screen Show (4:3)</PresentationFormat>
  <Paragraphs>65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Tahoma</vt:lpstr>
      <vt:lpstr>Wingdings</vt:lpstr>
      <vt:lpstr>Textured</vt:lpstr>
      <vt:lpstr>Heuchera, Always available in large quantities</vt:lpstr>
      <vt:lpstr>Heuchera ‘Caramel’</vt:lpstr>
      <vt:lpstr>Heuchera (Orange – Gold)</vt:lpstr>
      <vt:lpstr>Heuchera (Orange-Gold continued)</vt:lpstr>
      <vt:lpstr>Heuchera  (Lime-Green Types)</vt:lpstr>
      <vt:lpstr>Heuchera (Pink-Red Types)</vt:lpstr>
      <vt:lpstr>Heuchera  Pink-Red Types (continued)</vt:lpstr>
      <vt:lpstr>Heuchera  (dark colors)</vt:lpstr>
      <vt:lpstr>Heuchera (Multi-Color Types)</vt:lpstr>
      <vt:lpstr>Heuchera  Master Painters Series</vt:lpstr>
      <vt:lpstr> ‘Black Sea’ - ‘Flores Sea’ - ‘Red Sea’  </vt:lpstr>
      <vt:lpstr>The Giants!</vt:lpstr>
      <vt:lpstr>Heucherella ‘Art Nouveau’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Heuchera (Orange-Gold)</dc:title>
  <dc:creator>Emachine</dc:creator>
  <cp:lastModifiedBy>Arjen</cp:lastModifiedBy>
  <cp:revision>104</cp:revision>
  <dcterms:created xsi:type="dcterms:W3CDTF">2009-06-24T11:38:06Z</dcterms:created>
  <dcterms:modified xsi:type="dcterms:W3CDTF">2018-09-26T19:15:03Z</dcterms:modified>
</cp:coreProperties>
</file>